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Nature of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2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Chemical bonds form when atoms transfer or share electrons</a:t>
            </a:r>
          </a:p>
          <a:p>
            <a:endParaRPr lang="en-US" dirty="0"/>
          </a:p>
          <a:p>
            <a:r>
              <a:rPr lang="en-US" u="sng" dirty="0" smtClean="0"/>
              <a:t>Covalent Bonds </a:t>
            </a:r>
            <a:r>
              <a:rPr lang="en-US" dirty="0" smtClean="0"/>
              <a:t>– atoms share valence electrons. </a:t>
            </a:r>
          </a:p>
          <a:p>
            <a:r>
              <a:rPr lang="en-US" u="sng" dirty="0" smtClean="0"/>
              <a:t>Ionic Bonds </a:t>
            </a:r>
            <a:r>
              <a:rPr lang="en-US" dirty="0" smtClean="0"/>
              <a:t>– atoms transfer valence electrons.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3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62" y="1521214"/>
            <a:ext cx="7581901" cy="395343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Van der Waals forces </a:t>
            </a:r>
          </a:p>
          <a:p>
            <a:pPr lvl="1"/>
            <a:r>
              <a:rPr lang="en-US" sz="3000" dirty="0" smtClean="0"/>
              <a:t>When molecules are close together, a slight attraction can develop between the oppositely charged regions of nearby molecules.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905" y="3940212"/>
            <a:ext cx="3531475" cy="26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Review?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00" y="1882588"/>
            <a:ext cx="8211116" cy="395343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Chemicals are the raw materials that make up:</a:t>
            </a:r>
          </a:p>
          <a:p>
            <a:pPr marL="0" indent="0">
              <a:buNone/>
            </a:pPr>
            <a:endParaRPr lang="en-US" sz="3000" dirty="0" smtClean="0"/>
          </a:p>
          <a:p>
            <a:pPr lvl="1"/>
            <a:r>
              <a:rPr lang="en-US" sz="3000" dirty="0" smtClean="0"/>
              <a:t>Our bodies </a:t>
            </a:r>
          </a:p>
          <a:p>
            <a:pPr lvl="1"/>
            <a:r>
              <a:rPr lang="en-US" sz="3000" dirty="0" smtClean="0"/>
              <a:t>The bodies of other organisms</a:t>
            </a:r>
          </a:p>
          <a:p>
            <a:pPr lvl="1"/>
            <a:r>
              <a:rPr lang="en-US" sz="3000" dirty="0" smtClean="0"/>
              <a:t>The physical environment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2641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0" dirty="0" smtClean="0"/>
              <a:t>Matter</a:t>
            </a:r>
            <a:r>
              <a:rPr lang="en-US" sz="3000" dirty="0" smtClean="0"/>
              <a:t> is a term used to describe anything that </a:t>
            </a:r>
            <a:r>
              <a:rPr lang="en-US" sz="3000" b="0" u="sng" dirty="0" smtClean="0"/>
              <a:t>has mass and takes up space</a:t>
            </a:r>
            <a:endParaRPr lang="en-US" sz="3000" b="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85" y="3479236"/>
            <a:ext cx="2182872" cy="314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761" y="3824803"/>
            <a:ext cx="2345259" cy="2406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75" y="3479236"/>
            <a:ext cx="2356788" cy="23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09588"/>
            <a:ext cx="7581901" cy="1653988"/>
          </a:xfrm>
        </p:spPr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552" y="1370449"/>
            <a:ext cx="3657600" cy="39751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Atom is the smallest particle that retains chemical identity of an element 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8" y="2292387"/>
            <a:ext cx="3924301" cy="39751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Made up of 3 subatomic parts: 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Proton (+ charge)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Electron ( - charge)</a:t>
            </a:r>
          </a:p>
          <a:p>
            <a:pPr marL="457200" indent="-457200">
              <a:buAutoNum type="arabicPeriod"/>
            </a:pPr>
            <a:r>
              <a:rPr lang="en-US" sz="3000" dirty="0" smtClean="0"/>
              <a:t>Neutron ( 0 charge)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38" y="3948185"/>
            <a:ext cx="3047753" cy="27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8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Elements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12921"/>
            <a:ext cx="7581901" cy="395343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</a:t>
            </a:r>
            <a:r>
              <a:rPr lang="en-US" sz="3000" u="sng" dirty="0" smtClean="0"/>
              <a:t>element</a:t>
            </a:r>
            <a:r>
              <a:rPr lang="en-US" sz="3000" dirty="0" smtClean="0"/>
              <a:t> cannot be broken down into another substance by chemical or physical means.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49" y="2867024"/>
            <a:ext cx="6847671" cy="38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elements make up 96% percent of the weight of most living organisms: 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Hydrogen </a:t>
            </a:r>
          </a:p>
          <a:p>
            <a:pPr lvl="1"/>
            <a:r>
              <a:rPr lang="en-US" dirty="0" smtClean="0"/>
              <a:t>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158013"/>
            <a:ext cx="7581901" cy="1653988"/>
          </a:xfrm>
        </p:spPr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0" y="1302338"/>
            <a:ext cx="8733010" cy="5235911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Isotopes </a:t>
            </a:r>
            <a:r>
              <a:rPr lang="en-US" sz="2800" dirty="0" smtClean="0"/>
              <a:t>are atoms of the same element that have different number of neutrons </a:t>
            </a:r>
          </a:p>
          <a:p>
            <a:r>
              <a:rPr lang="en-US" sz="2800" u="sng" dirty="0" smtClean="0"/>
              <a:t>If neutrons change, the mass of the atom changes</a:t>
            </a:r>
          </a:p>
          <a:p>
            <a:r>
              <a:rPr lang="en-US" sz="2800" dirty="0" smtClean="0"/>
              <a:t>Mass # = PROTONS + NEUTRONS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12" y="3883213"/>
            <a:ext cx="5810408" cy="26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en-US" dirty="0" smtClean="0"/>
              <a:t>Radioactive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99897"/>
            <a:ext cx="7581901" cy="3953436"/>
          </a:xfrm>
        </p:spPr>
        <p:txBody>
          <a:bodyPr/>
          <a:lstStyle/>
          <a:p>
            <a:r>
              <a:rPr lang="en-US" dirty="0" smtClean="0"/>
              <a:t>Isotopes can be radioactive meaning that their nuclei are unstable and break down at a constant rate over time </a:t>
            </a:r>
          </a:p>
          <a:p>
            <a:r>
              <a:rPr lang="en-US" dirty="0" smtClean="0"/>
              <a:t>Bad because gives off radiation and harm other cells!</a:t>
            </a:r>
          </a:p>
          <a:p>
            <a:r>
              <a:rPr lang="en-US" dirty="0" smtClean="0"/>
              <a:t>Good to help us track cancers or other diseases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33" y="4079833"/>
            <a:ext cx="5201534" cy="24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Molecuel</a:t>
            </a:r>
            <a:r>
              <a:rPr lang="en-US" dirty="0" smtClean="0"/>
              <a:t>: two or more atoms joined together chemically</a:t>
            </a:r>
          </a:p>
          <a:p>
            <a:pPr lvl="1"/>
            <a:r>
              <a:rPr lang="en-US" dirty="0" smtClean="0"/>
              <a:t>Example: Oxygen gas – O2</a:t>
            </a:r>
          </a:p>
          <a:p>
            <a:pPr marL="403225" lvl="1" indent="0">
              <a:buNone/>
            </a:pPr>
            <a:endParaRPr lang="en-US" dirty="0" smtClean="0"/>
          </a:p>
          <a:p>
            <a:r>
              <a:rPr lang="en-US" u="sng" dirty="0" smtClean="0"/>
              <a:t>Compound: </a:t>
            </a:r>
            <a:r>
              <a:rPr lang="en-US" dirty="0" smtClean="0"/>
              <a:t>two or more different atoms joined together chemically. </a:t>
            </a:r>
          </a:p>
          <a:p>
            <a:pPr lvl="1"/>
            <a:r>
              <a:rPr lang="en-US" dirty="0" smtClean="0"/>
              <a:t>Example:  Water - H2O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01" y="4383631"/>
            <a:ext cx="3023898" cy="200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38" y="2470097"/>
            <a:ext cx="1520229" cy="13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5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33</TotalTime>
  <Words>272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Orbit</vt:lpstr>
      <vt:lpstr>Chapter 2 </vt:lpstr>
      <vt:lpstr>Why Review? </vt:lpstr>
      <vt:lpstr>Matter</vt:lpstr>
      <vt:lpstr>Atoms</vt:lpstr>
      <vt:lpstr>Elements </vt:lpstr>
      <vt:lpstr>Elements of Life</vt:lpstr>
      <vt:lpstr>Isotopes</vt:lpstr>
      <vt:lpstr>Radioactive Isotopes</vt:lpstr>
      <vt:lpstr>Molecules and Compounds</vt:lpstr>
      <vt:lpstr>Chemical Bonds</vt:lpstr>
      <vt:lpstr>Forces</vt:lpstr>
    </vt:vector>
  </TitlesOfParts>
  <Company>University of Minnesota Twin Cities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</dc:title>
  <dc:creator>Christina Bartoszewski</dc:creator>
  <cp:lastModifiedBy>Christina Bartoszewski</cp:lastModifiedBy>
  <cp:revision>4</cp:revision>
  <dcterms:created xsi:type="dcterms:W3CDTF">2015-09-23T11:46:26Z</dcterms:created>
  <dcterms:modified xsi:type="dcterms:W3CDTF">2015-09-23T12:20:11Z</dcterms:modified>
</cp:coreProperties>
</file>